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8" r:id="rId4"/>
    <p:sldId id="27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68" r:id="rId17"/>
    <p:sldId id="271" r:id="rId18"/>
    <p:sldId id="278" r:id="rId19"/>
    <p:sldId id="272" r:id="rId20"/>
    <p:sldId id="273" r:id="rId21"/>
    <p:sldId id="276" r:id="rId22"/>
    <p:sldId id="274" r:id="rId23"/>
    <p:sldId id="277" r:id="rId24"/>
    <p:sldId id="275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2BA61-80E4-49B4-98B3-9C015649D3DE}" type="datetimeFigureOut">
              <a:rPr lang="ru-RU"/>
              <a:pPr>
                <a:defRPr/>
              </a:pPr>
              <a:t>28.11.2015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6023F-B3F9-4ECA-BF71-187C479287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249DF-FCF6-457F-9BAC-0BF09DBF0558}" type="datetimeFigureOut">
              <a:rPr lang="ru-RU"/>
              <a:pPr>
                <a:defRPr/>
              </a:pPr>
              <a:t>28.11.2015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4E41A-4FE6-4AC5-89F0-EF1B960FF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E5CA5-A64A-467D-8DDD-612AB6AB1701}" type="datetimeFigureOut">
              <a:rPr lang="ru-RU"/>
              <a:pPr>
                <a:defRPr/>
              </a:pPr>
              <a:t>28.11.2015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56F8-D6B5-4273-8C4C-FF8EDA6E8A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9FBDA-AF61-4DCD-B860-BB472D4509F1}" type="datetimeFigureOut">
              <a:rPr lang="ru-RU"/>
              <a:pPr>
                <a:defRPr/>
              </a:pPr>
              <a:t>28.11.2015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9B40B-5A67-4EE5-AA4B-85184E226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C5461-2BAB-4BEE-BA3C-B4E8D7F79FB0}" type="datetimeFigureOut">
              <a:rPr lang="ru-RU"/>
              <a:pPr>
                <a:defRPr/>
              </a:pPr>
              <a:t>28.11.2015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D854C-A3EF-43E8-A6C1-53F2D8F7B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68210-04A5-4C79-B66A-171B472C86CB}" type="datetimeFigureOut">
              <a:rPr lang="ru-RU"/>
              <a:pPr>
                <a:defRPr/>
              </a:pPr>
              <a:t>28.11.2015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45BB1-67F1-459E-B5B1-D876273F6E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673BF-DEDD-412C-B494-C4EE2E8BF20C}" type="datetimeFigureOut">
              <a:rPr lang="ru-RU"/>
              <a:pPr>
                <a:defRPr/>
              </a:pPr>
              <a:t>28.11.2015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D4AB6-84DD-4905-9939-DDEA238D2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74B66-B7FF-4D3C-BFB7-C6505F0171B8}" type="datetimeFigureOut">
              <a:rPr lang="ru-RU"/>
              <a:pPr>
                <a:defRPr/>
              </a:pPr>
              <a:t>28.11.2015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5F184-B5F1-4D47-9F16-FE8267C1D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2DAA4-D9F2-406A-95C8-5E485E39D628}" type="datetimeFigureOut">
              <a:rPr lang="ru-RU"/>
              <a:pPr>
                <a:defRPr/>
              </a:pPr>
              <a:t>28.11.2015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5A069-A89D-431F-B15C-6C7FF3780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313C5-D6B7-49B9-8AED-6CA333A39377}" type="datetimeFigureOut">
              <a:rPr lang="ru-RU"/>
              <a:pPr>
                <a:defRPr/>
              </a:pPr>
              <a:t>28.11.2015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11413-46D9-4186-A84A-07EDD54CD1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F17A0-D3C4-4881-B575-20756E3FA8B8}" type="datetimeFigureOut">
              <a:rPr lang="ru-RU"/>
              <a:pPr>
                <a:defRPr/>
              </a:pPr>
              <a:t>28.11.2015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11389-D407-4B66-8FBC-B1160E43E0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2F26ED-4AFC-4E31-BB5D-D3D48C56C26F}" type="datetimeFigureOut">
              <a:rPr lang="ru-RU"/>
              <a:pPr>
                <a:defRPr/>
              </a:pPr>
              <a:t>28.11.2015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3AF00D-8B82-4C23-B78D-B93CE1449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2" name="Рисунок 20" descr="9.9.png"/>
          <p:cNvPicPr>
            <a:picLocks noChangeAspect="1"/>
          </p:cNvPicPr>
          <p:nvPr userDrawn="1"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1042988" y="5157788"/>
            <a:ext cx="7635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Рисунок 21" descr="16.2.png"/>
          <p:cNvPicPr>
            <a:picLocks noChangeAspect="1"/>
          </p:cNvPicPr>
          <p:nvPr userDrawn="1"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2268538" y="5300663"/>
            <a:ext cx="6111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gi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387444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Нравственно патриотическое воспитание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«Знакомство дошкольников с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 малой Родиной, 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поселком </a:t>
            </a:r>
            <a:r>
              <a:rPr lang="ru-RU" sz="4000" dirty="0" err="1" smtClean="0">
                <a:solidFill>
                  <a:srgbClr val="002060"/>
                </a:solidFill>
              </a:rPr>
              <a:t>Ханымей</a:t>
            </a:r>
            <a:r>
              <a:rPr lang="ru-RU" sz="4000" dirty="0" smtClean="0">
                <a:solidFill>
                  <a:srgbClr val="002060"/>
                </a:solidFill>
              </a:rPr>
              <a:t>»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                                        </a:t>
            </a:r>
            <a:r>
              <a:rPr lang="ru-RU" sz="2000" dirty="0" smtClean="0">
                <a:solidFill>
                  <a:srgbClr val="002060"/>
                </a:solidFill>
              </a:rPr>
              <a:t>МБДОУ «ДС «Солнышко», 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                                                                                      п. </a:t>
            </a:r>
            <a:r>
              <a:rPr lang="ru-RU" sz="2000" dirty="0" err="1" smtClean="0">
                <a:solidFill>
                  <a:srgbClr val="002060"/>
                </a:solidFill>
              </a:rPr>
              <a:t>Ханымей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                                                                    подготовила </a:t>
            </a:r>
            <a:r>
              <a:rPr lang="ru-RU" sz="2000" dirty="0" err="1" smtClean="0">
                <a:solidFill>
                  <a:srgbClr val="002060"/>
                </a:solidFill>
              </a:rPr>
              <a:t>Мекта</a:t>
            </a:r>
            <a:r>
              <a:rPr lang="ru-RU" sz="2000" dirty="0" smtClean="0">
                <a:solidFill>
                  <a:srgbClr val="002060"/>
                </a:solidFill>
              </a:rPr>
              <a:t> Ирина Евгеньевна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9" name="Picture 2" descr="http://www.heraldicum.ru/russia/subjects/towns/images/hanymey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392" y="404664"/>
            <a:ext cx="763691" cy="919018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 descr="http://cs3.livemaster.ru/zhurnalfoto/a/9/b/12030300465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3968" y="4869160"/>
            <a:ext cx="2376264" cy="1781262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 поселке </a:t>
            </a:r>
            <a:r>
              <a:rPr lang="ru-RU" dirty="0" err="1" smtClean="0">
                <a:solidFill>
                  <a:schemeClr val="bg1"/>
                </a:solidFill>
              </a:rPr>
              <a:t>Ханымей</a:t>
            </a:r>
            <a:r>
              <a:rPr lang="ru-RU" dirty="0" smtClean="0">
                <a:solidFill>
                  <a:schemeClr val="bg1"/>
                </a:solidFill>
              </a:rPr>
              <a:t> 2 школы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95" y="1268760"/>
            <a:ext cx="3672408" cy="2808312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20888"/>
            <a:ext cx="3768599" cy="2839012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6602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75240" cy="868958"/>
          </a:xfrm>
        </p:spPr>
        <p:txBody>
          <a:bodyPr/>
          <a:lstStyle/>
          <a:p>
            <a:r>
              <a:rPr lang="ru-RU" sz="2400" b="1" cap="all" dirty="0">
                <a:solidFill>
                  <a:srgbClr val="FFFFFF"/>
                </a:solidFill>
                <a:latin typeface="arial"/>
              </a:rPr>
              <a:t>ХАНЫМЕЙСКАЯ ДЕТСКАЯ </a:t>
            </a:r>
            <a:r>
              <a:rPr lang="ru-RU" sz="2400" b="1" cap="all" dirty="0" smtClean="0">
                <a:solidFill>
                  <a:srgbClr val="FFFFFF"/>
                </a:solidFill>
                <a:latin typeface="arial"/>
              </a:rPr>
              <a:t/>
            </a:r>
            <a:br>
              <a:rPr lang="ru-RU" sz="2400" b="1" cap="all" dirty="0" smtClean="0">
                <a:solidFill>
                  <a:srgbClr val="FFFFFF"/>
                </a:solidFill>
                <a:latin typeface="arial"/>
              </a:rPr>
            </a:br>
            <a:r>
              <a:rPr lang="ru-RU" sz="2400" b="1" cap="all" dirty="0" smtClean="0">
                <a:solidFill>
                  <a:srgbClr val="FFFFFF"/>
                </a:solidFill>
                <a:latin typeface="arial"/>
              </a:rPr>
              <a:t>ШКОЛА </a:t>
            </a:r>
            <a:r>
              <a:rPr lang="ru-RU" sz="2400" b="1" cap="all" dirty="0">
                <a:solidFill>
                  <a:srgbClr val="FFFFFF"/>
                </a:solidFill>
                <a:latin typeface="arial"/>
              </a:rPr>
              <a:t>ИСКУССТВ</a:t>
            </a:r>
            <a:r>
              <a:rPr lang="ru-RU" b="1" cap="all" dirty="0">
                <a:solidFill>
                  <a:srgbClr val="FFFFFF"/>
                </a:solidFill>
                <a:latin typeface="arial"/>
              </a:rPr>
              <a:t/>
            </a:r>
            <a:br>
              <a:rPr lang="ru-RU" b="1" cap="all" dirty="0">
                <a:solidFill>
                  <a:srgbClr val="FFFFFF"/>
                </a:solidFill>
                <a:latin typeface="arial"/>
              </a:rPr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3814564" cy="2860923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93140"/>
            <a:ext cx="4446019" cy="2961118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1174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Больница, где нас лечат заботливые врачи  03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2910713" cy="2160240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601426"/>
            <a:ext cx="4857251" cy="2736000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37112"/>
            <a:ext cx="3156078" cy="2088232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25144"/>
            <a:ext cx="2736304" cy="1810487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06520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Спортивный комплекс «ЗЕНИТ»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4320480" cy="2880320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156" y="2996952"/>
            <a:ext cx="4533900" cy="3362325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189804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Пожарная часть 01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3792755" cy="284456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40768"/>
            <a:ext cx="3528392" cy="2633128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65104"/>
            <a:ext cx="3528392" cy="2353409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393111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Библиотека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744416" cy="2808312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276872"/>
            <a:ext cx="4260968" cy="3195726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410323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Полиция </a:t>
            </a:r>
            <a:r>
              <a:rPr lang="ru-RU" dirty="0" smtClean="0">
                <a:solidFill>
                  <a:schemeClr val="bg1"/>
                </a:solidFill>
              </a:rPr>
              <a:t>-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нас охраняет и бережёт </a:t>
            </a:r>
            <a:r>
              <a:rPr lang="ru-RU" dirty="0" smtClean="0">
                <a:solidFill>
                  <a:schemeClr val="bg1"/>
                </a:solidFill>
              </a:rPr>
              <a:t>- 02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628800"/>
            <a:ext cx="5078965" cy="3312368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122152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Музей  </a:t>
            </a:r>
            <a:r>
              <a:rPr lang="ru-RU" dirty="0" err="1" smtClean="0">
                <a:solidFill>
                  <a:schemeClr val="bg1"/>
                </a:solidFill>
              </a:rPr>
              <a:t>п.Ханымей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89482"/>
            <a:ext cx="3809999" cy="2538412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14884"/>
            <a:ext cx="3765781" cy="2824336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000" y="3573016"/>
            <a:ext cx="3787595" cy="3081433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139054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Клуб «Строитель»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096000" cy="4067175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70290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695" y="274638"/>
            <a:ext cx="8313105" cy="562074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Наш Парк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8640"/>
            <a:ext cx="3442927" cy="266429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0728"/>
            <a:ext cx="3623585" cy="272047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675" y="3789040"/>
            <a:ext cx="3548755" cy="266429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88917"/>
            <a:ext cx="3657481" cy="2684028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36297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88640"/>
            <a:ext cx="7813549" cy="18774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Поселок ХАНЫМЕЙ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lgun Gothic" pitchFamily="34" charset="-127"/>
                <a:ea typeface="Malgun Gothic" pitchFamily="34" charset="-127"/>
              </a:rPr>
              <a:t>НРАВСТВЕННО – ПАТРИОТИЧЕСКОЕ ВОСПИТАНИЕ ДОШКОЛЬНИКОВ </a:t>
            </a:r>
            <a:endParaRPr lang="ru-RU" sz="2800" b="1" dirty="0">
              <a:ln w="19050">
                <a:solidFill>
                  <a:srgbClr val="0070C0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lgun Gothic" pitchFamily="34" charset="-127"/>
              <a:ea typeface="Malgun Gothic" pitchFamily="34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420888"/>
            <a:ext cx="4267200" cy="3416424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90" y="2445797"/>
            <a:ext cx="2965831" cy="3719508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Памятник первопроходцам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552728" cy="4919586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411376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Люблю тебя мой – ХАНЫМЕЙ!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Aser\Desktop\get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6656288" cy="4992216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196040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Природа </a:t>
            </a:r>
            <a:r>
              <a:rPr lang="ru-RU" dirty="0" err="1" smtClean="0">
                <a:solidFill>
                  <a:schemeClr val="bg1"/>
                </a:solidFill>
              </a:rPr>
              <a:t>Ханымея</a:t>
            </a:r>
            <a:r>
              <a:rPr lang="ru-RU" dirty="0" smtClean="0">
                <a:solidFill>
                  <a:schemeClr val="bg1"/>
                </a:solidFill>
              </a:rPr>
              <a:t>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05064"/>
            <a:ext cx="3538364" cy="2653773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92696"/>
            <a:ext cx="3816424" cy="2630398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45024"/>
            <a:ext cx="4248472" cy="2880320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3528392" cy="2353411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36737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0070C0"/>
                </a:solidFill>
              </a:rPr>
              <a:t>Мой </a:t>
            </a:r>
            <a:r>
              <a:rPr lang="ru-RU" dirty="0" err="1" smtClean="0">
                <a:solidFill>
                  <a:srgbClr val="0070C0"/>
                </a:solidFill>
              </a:rPr>
              <a:t>Ханымей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507288" cy="5001420"/>
          </a:xfrm>
        </p:spPr>
        <p:txBody>
          <a:bodyPr/>
          <a:lstStyle/>
          <a:p>
            <a:pPr marL="0" indent="0">
              <a:buNone/>
            </a:pPr>
            <a:r>
              <a:rPr lang="ru-RU" sz="2000" i="1" dirty="0">
                <a:solidFill>
                  <a:srgbClr val="0070C0"/>
                </a:solidFill>
                <a:latin typeface="Arial"/>
              </a:rPr>
              <a:t>Люблю тебя, мой </a:t>
            </a:r>
            <a:r>
              <a:rPr lang="ru-RU" sz="2000" i="1" dirty="0" err="1">
                <a:solidFill>
                  <a:srgbClr val="0070C0"/>
                </a:solidFill>
                <a:latin typeface="Arial"/>
              </a:rPr>
              <a:t>Ханымей</a:t>
            </a:r>
            <a:r>
              <a:rPr lang="ru-RU" sz="2000" i="1" dirty="0">
                <a:solidFill>
                  <a:srgbClr val="0070C0"/>
                </a:solidFill>
                <a:latin typeface="Arial"/>
              </a:rPr>
              <a:t>,</a:t>
            </a:r>
          </a:p>
          <a:p>
            <a:pPr marL="0" indent="0">
              <a:buNone/>
            </a:pPr>
            <a:r>
              <a:rPr lang="ru-RU" sz="2000" i="1" dirty="0">
                <a:solidFill>
                  <a:srgbClr val="0070C0"/>
                </a:solidFill>
                <a:latin typeface="Arial"/>
              </a:rPr>
              <a:t>Родной очаг, тепло души.</a:t>
            </a:r>
          </a:p>
          <a:p>
            <a:pPr marL="0" indent="0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ial"/>
              </a:rPr>
              <a:t>И </a:t>
            </a:r>
            <a:r>
              <a:rPr lang="ru-RU" sz="2000" i="1" dirty="0">
                <a:solidFill>
                  <a:srgbClr val="0070C0"/>
                </a:solidFill>
                <a:latin typeface="Arial"/>
              </a:rPr>
              <a:t>нет на свете для меня </a:t>
            </a:r>
            <a:r>
              <a:rPr lang="ru-RU" sz="2000" i="1" dirty="0" smtClean="0">
                <a:solidFill>
                  <a:srgbClr val="0070C0"/>
                </a:solidFill>
                <a:latin typeface="Arial"/>
              </a:rPr>
              <a:t>милей,</a:t>
            </a:r>
          </a:p>
          <a:p>
            <a:pPr marL="0" indent="0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ial"/>
              </a:rPr>
              <a:t>Чем </a:t>
            </a:r>
            <a:r>
              <a:rPr lang="ru-RU" sz="2000" i="1" dirty="0">
                <a:solidFill>
                  <a:srgbClr val="0070C0"/>
                </a:solidFill>
                <a:latin typeface="Arial"/>
              </a:rPr>
              <a:t>этот уголок земли в </a:t>
            </a:r>
            <a:r>
              <a:rPr lang="ru-RU" sz="2000" i="1" dirty="0" smtClean="0">
                <a:solidFill>
                  <a:srgbClr val="0070C0"/>
                </a:solidFill>
                <a:latin typeface="Arial"/>
              </a:rPr>
              <a:t>тиши.</a:t>
            </a:r>
          </a:p>
          <a:p>
            <a:pPr marL="0" indent="0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ial"/>
              </a:rPr>
              <a:t>Любовь к поселку моему</a:t>
            </a:r>
          </a:p>
          <a:p>
            <a:pPr marL="0" indent="0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ial"/>
              </a:rPr>
              <a:t>Я </a:t>
            </a:r>
            <a:r>
              <a:rPr lang="ru-RU" sz="2000" i="1" dirty="0">
                <a:solidFill>
                  <a:srgbClr val="0070C0"/>
                </a:solidFill>
                <a:latin typeface="Arial"/>
              </a:rPr>
              <a:t>пронесу сквозь все </a:t>
            </a:r>
            <a:r>
              <a:rPr lang="ru-RU" sz="2000" i="1" dirty="0" smtClean="0">
                <a:solidFill>
                  <a:srgbClr val="0070C0"/>
                </a:solidFill>
                <a:latin typeface="Arial"/>
              </a:rPr>
              <a:t>года,</a:t>
            </a:r>
          </a:p>
          <a:p>
            <a:pPr marL="0" indent="0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ial"/>
              </a:rPr>
              <a:t>И </a:t>
            </a:r>
            <a:r>
              <a:rPr lang="ru-RU" sz="2000" i="1" dirty="0">
                <a:solidFill>
                  <a:srgbClr val="0070C0"/>
                </a:solidFill>
                <a:latin typeface="Arial"/>
              </a:rPr>
              <a:t>будет сниться край родной</a:t>
            </a:r>
          </a:p>
          <a:p>
            <a:pPr marL="0" indent="0">
              <a:buNone/>
            </a:pPr>
            <a:r>
              <a:rPr lang="ru-RU" sz="2000" i="1" dirty="0" smtClean="0">
                <a:solidFill>
                  <a:srgbClr val="0070C0"/>
                </a:solidFill>
                <a:latin typeface="Arial"/>
              </a:rPr>
              <a:t>Над </a:t>
            </a:r>
            <a:r>
              <a:rPr lang="ru-RU" sz="2000" i="1" dirty="0" err="1">
                <a:solidFill>
                  <a:srgbClr val="0070C0"/>
                </a:solidFill>
                <a:latin typeface="Arial"/>
              </a:rPr>
              <a:t>Чучуяхою</a:t>
            </a:r>
            <a:r>
              <a:rPr lang="ru-RU" sz="2000" i="1" dirty="0">
                <a:solidFill>
                  <a:srgbClr val="0070C0"/>
                </a:solidFill>
                <a:latin typeface="Arial"/>
              </a:rPr>
              <a:t> – рекой.</a:t>
            </a:r>
          </a:p>
          <a:p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764704"/>
            <a:ext cx="3155590" cy="2105370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01008"/>
            <a:ext cx="3257576" cy="2448272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93096"/>
            <a:ext cx="4505420" cy="2301230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155999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3874442"/>
          </a:xfrm>
        </p:spPr>
        <p:txBody>
          <a:bodyPr/>
          <a:lstStyle/>
          <a:p>
            <a:r>
              <a:rPr lang="ru-RU" sz="6600" dirty="0" smtClean="0">
                <a:solidFill>
                  <a:schemeClr val="bg1"/>
                </a:solidFill>
              </a:rPr>
              <a:t>СПАСИБО ЗА            ВНИМАНИЕ!!!</a:t>
            </a:r>
            <a:br>
              <a:rPr lang="ru-RU" sz="66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МБДОУ »ДС »Солнышко»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п. </a:t>
            </a:r>
            <a:r>
              <a:rPr lang="ru-RU" sz="4000" dirty="0" err="1" smtClean="0">
                <a:solidFill>
                  <a:srgbClr val="002060"/>
                </a:solidFill>
              </a:rPr>
              <a:t>Ханымей</a:t>
            </a:r>
            <a:r>
              <a:rPr lang="ru-RU" sz="4000" dirty="0" smtClean="0">
                <a:solidFill>
                  <a:srgbClr val="002060"/>
                </a:solidFill>
              </a:rPr>
              <a:t> 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err="1" smtClean="0">
                <a:solidFill>
                  <a:srgbClr val="002060"/>
                </a:solidFill>
              </a:rPr>
              <a:t>Мекта</a:t>
            </a:r>
            <a:r>
              <a:rPr lang="ru-RU" sz="4000" dirty="0" smtClean="0">
                <a:solidFill>
                  <a:srgbClr val="002060"/>
                </a:solidFill>
              </a:rPr>
              <a:t> Ирина Евгеньевна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2015год  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293096"/>
            <a:ext cx="3481742" cy="2312094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97249"/>
            <a:ext cx="3207298" cy="2407941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132865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Образование поселка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Ханымей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произошло 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10 марта 1977 года, в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Пуровском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районе, 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Ямало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–Ненецком  Автономном  Округе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7581528" cy="4453955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У каждого из нас есть своё имя,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 у нашего поселка «ХАНЫМЕЙ»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1027" name="Picture 3" descr="C:\Users\Aser\Desktop\ханымей\0_8be4f_3eccb352_X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56792"/>
            <a:ext cx="3617979" cy="2713484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1028" name="Picture 4" descr="C:\Users\Aser\Desktop\ханымей\search_image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581128"/>
            <a:ext cx="1752600" cy="2066925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1029" name="Picture 5" descr="C:\Users\Aser\Desktop\ханымей\ha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52936"/>
            <a:ext cx="3024336" cy="3419839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 каждого города, поселка есть свой Герб, у нас есть герб ЯНАО</a:t>
            </a:r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3240360" cy="4138885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8" name="Picture 2" descr="http://www.heraldicum.ru/russia/subjects/towns/images/hanymey4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1574" y="1700808"/>
            <a:ext cx="3482827" cy="4191198"/>
          </a:xfrm>
          <a:prstGeom prst="rect">
            <a:avLst/>
          </a:prstGeom>
          <a:ln w="889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16016" y="764704"/>
            <a:ext cx="4320480" cy="5112568"/>
          </a:xfrm>
        </p:spPr>
        <p:txBody>
          <a:bodyPr/>
          <a:lstStyle/>
          <a:p>
            <a:r>
              <a:rPr lang="ru-RU" sz="2000" dirty="0">
                <a:solidFill>
                  <a:srgbClr val="002060"/>
                </a:solidFill>
              </a:rPr>
              <a:t>Серебряное солнце служит указанием на северное положение территории</a:t>
            </a:r>
            <a:r>
              <a:rPr lang="ru-RU" sz="2000" dirty="0" smtClean="0">
                <a:solidFill>
                  <a:srgbClr val="002060"/>
                </a:solidFill>
              </a:rPr>
              <a:t>,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>а его золотые лучи на богатство недр природными энергоносителями (нефть, газ).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Шар с орнаментальным краем — дань уважения к истории и традициям коренного населения.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Золотая белка обозначает лесные богатства и указывает на принадлежность посёлка к 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err="1" smtClean="0">
                <a:solidFill>
                  <a:srgbClr val="002060"/>
                </a:solidFill>
              </a:rPr>
              <a:t>Пуровскому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>району</a:t>
            </a:r>
            <a:r>
              <a:rPr lang="ru-RU" sz="16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49349" y="620688"/>
            <a:ext cx="6408712" cy="1224136"/>
          </a:xfrm>
        </p:spPr>
        <p:txBody>
          <a:bodyPr/>
          <a:lstStyle/>
          <a:p>
            <a:r>
              <a:rPr lang="ru-RU" sz="3200" dirty="0" smtClean="0">
                <a:solidFill>
                  <a:schemeClr val="bg1"/>
                </a:solidFill>
              </a:rPr>
              <a:t>Флаг поселка </a:t>
            </a:r>
            <a:r>
              <a:rPr lang="ru-RU" sz="3200" dirty="0" err="1" smtClean="0">
                <a:solidFill>
                  <a:schemeClr val="bg1"/>
                </a:solidFill>
              </a:rPr>
              <a:t>Ханымей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4000" dirty="0" smtClean="0">
                <a:solidFill>
                  <a:schemeClr val="bg1"/>
                </a:solidFill>
              </a:rPr>
              <a:t> 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4028106" cy="268540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55497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91513" cy="1425575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В наш поселок можно добраться двумя способами. 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Это по железной дороге на станцию </a:t>
            </a:r>
            <a:r>
              <a:rPr lang="ru-RU" sz="2400" dirty="0" err="1" smtClean="0">
                <a:solidFill>
                  <a:schemeClr val="bg1"/>
                </a:solidFill>
              </a:rPr>
              <a:t>Ханымей</a:t>
            </a:r>
            <a:r>
              <a:rPr lang="ru-RU" sz="2400" dirty="0" smtClean="0">
                <a:solidFill>
                  <a:schemeClr val="bg1"/>
                </a:solidFill>
              </a:rPr>
              <a:t>, вокзал которой был открыт  в 1985 году. А в 1983 году прошёл первый пассажирский поезд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16832"/>
            <a:ext cx="4032448" cy="2912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3672408" cy="275430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34820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539552" y="260351"/>
            <a:ext cx="7896423" cy="2304554"/>
          </a:xfrm>
        </p:spPr>
        <p:txBody>
          <a:bodyPr/>
          <a:lstStyle/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Второй способ добраться  до поселка </a:t>
            </a:r>
            <a:r>
              <a:rPr lang="ru-RU" sz="2400" dirty="0" err="1" smtClean="0">
                <a:solidFill>
                  <a:schemeClr val="bg1"/>
                </a:solidFill>
              </a:rPr>
              <a:t>Ханымей</a:t>
            </a:r>
            <a:r>
              <a:rPr lang="ru-RU" sz="2400" dirty="0" smtClean="0">
                <a:solidFill>
                  <a:schemeClr val="bg1"/>
                </a:solidFill>
              </a:rPr>
              <a:t>, это на автомобиле. При въезде в поселок мы можем увидеть </a:t>
            </a:r>
            <a:r>
              <a:rPr lang="ru-RU" sz="2400" dirty="0">
                <a:solidFill>
                  <a:schemeClr val="bg1"/>
                </a:solidFill>
              </a:rPr>
              <a:t>С</a:t>
            </a:r>
            <a:r>
              <a:rPr lang="ru-RU" sz="2400" dirty="0" smtClean="0">
                <a:solidFill>
                  <a:schemeClr val="bg1"/>
                </a:solidFill>
              </a:rPr>
              <a:t>теллу, которая была установлена в 2002 году, к 25- </a:t>
            </a:r>
            <a:r>
              <a:rPr lang="ru-RU" sz="2400" dirty="0" err="1" smtClean="0">
                <a:solidFill>
                  <a:schemeClr val="bg1"/>
                </a:solidFill>
              </a:rPr>
              <a:t>летию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п.Ханымей</a:t>
            </a:r>
            <a:r>
              <a:rPr lang="ru-RU" sz="2400" dirty="0" smtClean="0">
                <a:solidFill>
                  <a:schemeClr val="bg1"/>
                </a:solidFill>
              </a:rPr>
              <a:t>. Стелла выражает исторический факт появления поселка, в связи со строительством железной дороги и сегодняшний день – добыча нефти и газа.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924944"/>
            <a:ext cx="3802162" cy="3629389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7882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delanounas.ru/i/c/z/czAwMi5yYWRpa2FsLnJ1L2kyMDAvMTIxMS8zYS84Y2ZiNjQ3MDY4NDAuanBnP19faWQ9MjUzNzQ=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44824"/>
            <a:ext cx="5832648" cy="4067176"/>
          </a:xfrm>
          <a:prstGeom prst="rect">
            <a:avLst/>
          </a:prstGeom>
          <a:ln w="88900" cap="sq" cmpd="thickThin">
            <a:solidFill>
              <a:schemeClr val="bg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sp>
        <p:nvSpPr>
          <p:cNvPr id="4" name="Прямоугольник 3"/>
          <p:cNvSpPr/>
          <p:nvPr/>
        </p:nvSpPr>
        <p:spPr>
          <a:xfrm>
            <a:off x="683568" y="260648"/>
            <a:ext cx="6174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60648"/>
            <a:ext cx="76328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Администрация поселка – это местный исполнительный орган.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Глава поселка это человек который руководит поселком.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Руководителей у нашего поселка было не мало.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Сейчас его возглавляет </a:t>
            </a:r>
            <a:r>
              <a:rPr lang="ru-RU" b="1" i="1" dirty="0" smtClean="0"/>
              <a:t> </a:t>
            </a:r>
            <a:r>
              <a:rPr lang="ru-RU" dirty="0" err="1" smtClean="0">
                <a:solidFill>
                  <a:schemeClr val="bg1"/>
                </a:solidFill>
              </a:rPr>
              <a:t>Лешенко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Адриан</a:t>
            </a:r>
            <a:r>
              <a:rPr lang="ru-RU" dirty="0" smtClean="0">
                <a:solidFill>
                  <a:schemeClr val="bg1"/>
                </a:solidFill>
              </a:rPr>
              <a:t> Евгеньевич .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7410" name="Picture 2" descr="http://www.hanimey.ru/tinybrowser/images/foto-glavy/imgp9532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2444385" cy="3263255"/>
          </a:xfrm>
          <a:prstGeom prst="rect">
            <a:avLst/>
          </a:prstGeom>
          <a:ln w="88900" cap="sq" cmpd="thickThin">
            <a:solidFill>
              <a:schemeClr val="bg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232718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2174" y="188640"/>
            <a:ext cx="8264969" cy="1647056"/>
          </a:xfrm>
        </p:spPr>
        <p:txBody>
          <a:bodyPr/>
          <a:lstStyle/>
          <a:p>
            <a:pPr algn="l"/>
            <a:r>
              <a:rPr lang="ru-RU" sz="2000" dirty="0">
                <a:solidFill>
                  <a:schemeClr val="bg1"/>
                </a:solidFill>
              </a:rPr>
              <a:t>Дети – </a:t>
            </a:r>
            <a:r>
              <a:rPr lang="ru-RU" sz="2000" dirty="0" smtClean="0">
                <a:solidFill>
                  <a:schemeClr val="bg1"/>
                </a:solidFill>
              </a:rPr>
              <a:t>это </a:t>
            </a:r>
            <a:r>
              <a:rPr lang="ru-RU" sz="2000" dirty="0">
                <a:solidFill>
                  <a:schemeClr val="bg1"/>
                </a:solidFill>
              </a:rPr>
              <a:t>цветы жизни. </a:t>
            </a:r>
            <a:r>
              <a:rPr lang="ru-RU" sz="2000" dirty="0" smtClean="0">
                <a:solidFill>
                  <a:schemeClr val="bg1"/>
                </a:solidFill>
              </a:rPr>
              <a:t>Наш </a:t>
            </a:r>
            <a:r>
              <a:rPr lang="ru-RU" sz="2000" dirty="0">
                <a:solidFill>
                  <a:schemeClr val="bg1"/>
                </a:solidFill>
              </a:rPr>
              <a:t>посёлок богат детскими садами. У </a:t>
            </a:r>
            <a:r>
              <a:rPr lang="ru-RU" sz="2000" dirty="0" smtClean="0">
                <a:solidFill>
                  <a:schemeClr val="bg1"/>
                </a:solidFill>
              </a:rPr>
              <a:t>нас  </a:t>
            </a:r>
            <a:r>
              <a:rPr lang="ru-RU" sz="2000" dirty="0">
                <a:solidFill>
                  <a:schemeClr val="bg1"/>
                </a:solidFill>
              </a:rPr>
              <a:t>в </a:t>
            </a:r>
            <a:r>
              <a:rPr lang="ru-RU" sz="2000" dirty="0" smtClean="0">
                <a:solidFill>
                  <a:schemeClr val="bg1"/>
                </a:solidFill>
              </a:rPr>
              <a:t>посёлке их </a:t>
            </a:r>
            <a:r>
              <a:rPr lang="ru-RU" sz="2000" dirty="0">
                <a:solidFill>
                  <a:schemeClr val="bg1"/>
                </a:solidFill>
              </a:rPr>
              <a:t>четыре. Это «Берёзка», «Солнышко», «Теремок» и «Улыбка</a:t>
            </a:r>
            <a:r>
              <a:rPr lang="ru-RU" sz="2000" dirty="0" smtClean="0">
                <a:solidFill>
                  <a:schemeClr val="bg1"/>
                </a:solidFill>
              </a:rPr>
              <a:t>».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О </a:t>
            </a:r>
            <a:r>
              <a:rPr lang="ru-RU" sz="2000" dirty="0" smtClean="0">
                <a:solidFill>
                  <a:schemeClr val="bg1"/>
                </a:solidFill>
              </a:rPr>
              <a:t> детях заботятся </a:t>
            </a:r>
            <a:r>
              <a:rPr lang="ru-RU" sz="2000" dirty="0">
                <a:solidFill>
                  <a:schemeClr val="bg1"/>
                </a:solidFill>
              </a:rPr>
              <a:t>очень добрые и милые воспитатели.</a:t>
            </a:r>
          </a:p>
        </p:txBody>
      </p:sp>
      <p:pic>
        <p:nvPicPr>
          <p:cNvPr id="9218" name="Picture 2" descr="http://berezka-ds.ucoz.ru/_ph/4/2/67324296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3229517" cy="2232248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9220" name="Picture 4" descr="http://hds-teremok.ucoz.ru/ehmblema_teremok_sadik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-14645008"/>
            <a:ext cx="5400000" cy="54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598856"/>
            <a:ext cx="3096344" cy="2370002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424336"/>
            <a:ext cx="3672408" cy="2143125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pic>
        <p:nvPicPr>
          <p:cNvPr id="9224" name="Picture 8" descr="http://sunny-han.ucoz.ru/1/4_sajt_lyzhi_2variant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83" y="4263523"/>
            <a:ext cx="3843328" cy="2189814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5167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276</Words>
  <Application>Microsoft Office PowerPoint</Application>
  <PresentationFormat>Экран (4:3)</PresentationFormat>
  <Paragraphs>40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Нравственно патриотическое воспитание  «Знакомство дошкольников с  малой Родиной,  поселком Ханымей»                                         МБДОУ «ДС «Солнышко»,                                                                                        п. Ханымей                                                                      подготовила Мекта Ирина Евгеньевна</vt:lpstr>
      <vt:lpstr>Слайд 2</vt:lpstr>
      <vt:lpstr>Образование поселка Ханымей произошло  10 марта 1977 года, в Пуровском районе,  Ямало –Ненецком  Автономном  Округе</vt:lpstr>
      <vt:lpstr>У каждого города, поселка есть свой Герб, у нас есть герб ЯНАО</vt:lpstr>
      <vt:lpstr>Серебряное солнце служит указанием на северное положение территории,  а его золотые лучи на богатство недр природными энергоносителями (нефть, газ). Шар с орнаментальным краем — дань уважения к истории и традициям коренного населения. Золотая белка обозначает лесные богатства и указывает на принадлежность посёлка к  Пуровскому району.</vt:lpstr>
      <vt:lpstr>В наш поселок можно добраться двумя способами.  Это по железной дороге на станцию Ханымей, вокзал которой был открыт  в 1985 году. А в 1983 году прошёл первый пассажирский поезд </vt:lpstr>
      <vt:lpstr>Второй способ добраться  до поселка Ханымей, это на автомобиле. При въезде в поселок мы можем увидеть Стеллу, которая была установлена в 2002 году, к 25- летию п.Ханымей. Стелла выражает исторический факт появления поселка, в связи со строительством железной дороги и сегодняшний день – добыча нефти и газа.</vt:lpstr>
      <vt:lpstr>Слайд 8</vt:lpstr>
      <vt:lpstr>Дети – это цветы жизни. Наш посёлок богат детскими садами. У нас  в посёлке их четыре. Это «Берёзка», «Солнышко», «Теремок» и «Улыбка».  О  детях заботятся очень добрые и милые воспитатели.</vt:lpstr>
      <vt:lpstr>В поселке Ханымей 2 школы </vt:lpstr>
      <vt:lpstr>ХАНЫМЕЙСКАЯ ДЕТСКАЯ  ШКОЛА ИСКУССТВ </vt:lpstr>
      <vt:lpstr>Больница, где нас лечат заботливые врачи  03</vt:lpstr>
      <vt:lpstr>Спортивный комплекс «ЗЕНИТ»</vt:lpstr>
      <vt:lpstr>Пожарная часть 01 </vt:lpstr>
      <vt:lpstr>Библиотека </vt:lpstr>
      <vt:lpstr>Полиция -  нас охраняет и бережёт - 02</vt:lpstr>
      <vt:lpstr>Музей  п.Ханымей </vt:lpstr>
      <vt:lpstr>Клуб «Строитель»</vt:lpstr>
      <vt:lpstr>Наш Парк </vt:lpstr>
      <vt:lpstr>Памятник первопроходцам </vt:lpstr>
      <vt:lpstr>Люблю тебя мой – ХАНЫМЕЙ!</vt:lpstr>
      <vt:lpstr>Природа Ханымея!</vt:lpstr>
      <vt:lpstr>Мой Ханымей.</vt:lpstr>
      <vt:lpstr>СПАСИБО ЗА            ВНИМАНИЕ!!! МБДОУ »ДС »Солнышко» п. Ханымей  Мекта Ирина Евгеньевна 2015год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Aser</cp:lastModifiedBy>
  <cp:revision>43</cp:revision>
  <dcterms:created xsi:type="dcterms:W3CDTF">2013-12-04T14:19:14Z</dcterms:created>
  <dcterms:modified xsi:type="dcterms:W3CDTF">2015-11-28T17:07:03Z</dcterms:modified>
</cp:coreProperties>
</file>